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2"/>
  </p:normalViewPr>
  <p:slideViewPr>
    <p:cSldViewPr snapToGrid="0" snapToObjects="1">
      <p:cViewPr varScale="1">
        <p:scale>
          <a:sx n="90" d="100"/>
          <a:sy n="90" d="100"/>
        </p:scale>
        <p:origin x="232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F10B1-4C75-0B44-A31F-1038114B3948}" type="datetimeFigureOut">
              <a:rPr lang="nl-NL" smtClean="0"/>
              <a:t>12-06-2022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EBDEB-36FE-3042-952A-59CF2EA3FC9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358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EBDEB-36FE-3042-952A-59CF2EA3FC99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2183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468D5C-C213-9D4A-BDD6-F0D7BDCFF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E295B17-E1AB-D04F-B635-B5042D59A2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ED9D73E-331F-3C4D-82D6-29D8CDCAB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765A3-7109-254E-8AD5-331A1F5C24D3}" type="datetimeFigureOut">
              <a:rPr lang="nl-NL" smtClean="0"/>
              <a:t>12-06-2022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FB75AC-41DE-214C-8502-55F3E4FF2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1397ACE-2ACF-2649-83EC-089C5CFFA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1729-0EF4-BA4E-BC5B-1EE471B7A8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0134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281B07-D5DD-B74A-8F31-708DE2248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01EBB09-BC74-E843-A5FF-F7C1980FB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6BF49D-6E54-8644-BD9D-A7C81161E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765A3-7109-254E-8AD5-331A1F5C24D3}" type="datetimeFigureOut">
              <a:rPr lang="nl-NL" smtClean="0"/>
              <a:t>12-06-2022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DD4A136-DD22-F746-8E52-648C5786F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F107247-D289-274B-AA3A-BF51EECD2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1729-0EF4-BA4E-BC5B-1EE471B7A8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6305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A42D383-85E5-7D41-B8FF-DD51E34AD1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7A9CEAB-C93E-CE4B-8713-223FC37249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7EAB4E5-A90C-DC4B-A5B8-B9DD0B038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765A3-7109-254E-8AD5-331A1F5C24D3}" type="datetimeFigureOut">
              <a:rPr lang="nl-NL" smtClean="0"/>
              <a:t>12-06-2022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506AECC-9133-424B-B3E2-C83F7EB83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3BA231-514E-A047-91FD-2BCF4C565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1729-0EF4-BA4E-BC5B-1EE471B7A8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4513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50B633-5EE0-DD4F-B84F-56872D51C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BD208E-23CA-9844-BC84-E5CA36BEC4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19F8B1E-1144-AB40-922A-CCB1AA942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765A3-7109-254E-8AD5-331A1F5C24D3}" type="datetimeFigureOut">
              <a:rPr lang="nl-NL" smtClean="0"/>
              <a:t>12-06-2022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977583D-807D-1840-8560-2D0C763B6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4F0A83-3376-A341-8AC2-5EEF0D3A8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1729-0EF4-BA4E-BC5B-1EE471B7A8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1068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D3CD81-31D5-F343-8364-C1571477E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9B1835D-51E8-FB48-9305-9E73CB9A5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36AEA52-DF58-1A46-BCC1-BD122468E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765A3-7109-254E-8AD5-331A1F5C24D3}" type="datetimeFigureOut">
              <a:rPr lang="nl-NL" smtClean="0"/>
              <a:t>12-06-2022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3AFF664-B4A2-D94A-BA60-E19298DAC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BADBCF7-F64A-F14B-91FD-BCE5376E0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1729-0EF4-BA4E-BC5B-1EE471B7A8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9956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A17707-759B-7440-9E87-522BEC1CC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9AA9CA-212A-944C-BA03-5DB42AD8D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E3CC6C6-A814-A94E-9876-B15FF523BA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374E651-48C4-9444-B2D7-FEEBFFA67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765A3-7109-254E-8AD5-331A1F5C24D3}" type="datetimeFigureOut">
              <a:rPr lang="nl-NL" smtClean="0"/>
              <a:t>12-06-2022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B9384BF-3798-ED49-9A14-BD4274B30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DB9B2AA-DDA8-A346-9AD0-5104CF39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1729-0EF4-BA4E-BC5B-1EE471B7A8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5053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4BB552-D2E4-964C-906D-3B54BDF43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0A9D350-DB07-2145-8032-4A62FD546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0E9517F-8F18-4547-986E-4455BD6BFC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2312D2D-59C2-5A4D-A45E-634F2988CF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335D08B-5E3B-8041-B922-249B4EC687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A32B598-4D71-144A-B06B-CAD9A4B7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765A3-7109-254E-8AD5-331A1F5C24D3}" type="datetimeFigureOut">
              <a:rPr lang="nl-NL" smtClean="0"/>
              <a:t>12-06-2022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3CC7148-791F-8C44-ABBF-7745D71AA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B42F5F0-1272-7742-A8B1-58F395F3A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1729-0EF4-BA4E-BC5B-1EE471B7A8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0687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990E8F-1013-CE49-9675-0CD0B199E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41FC6F9-A852-2F41-A15D-CC289F73A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765A3-7109-254E-8AD5-331A1F5C24D3}" type="datetimeFigureOut">
              <a:rPr lang="nl-NL" smtClean="0"/>
              <a:t>12-06-2022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E7C973-3CB8-004F-9702-6AAFDEF63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1FFC3AF-72FD-6B44-957B-D7CE6C3DC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1729-0EF4-BA4E-BC5B-1EE471B7A8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69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7E9DF85-1FCF-F347-AEE9-1C0207DF6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765A3-7109-254E-8AD5-331A1F5C24D3}" type="datetimeFigureOut">
              <a:rPr lang="nl-NL" smtClean="0"/>
              <a:t>12-06-2022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13DB845-9A98-C745-BD36-08959B445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DFF2A-3CA8-5449-9A74-09A04697A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1729-0EF4-BA4E-BC5B-1EE471B7A8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3222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7416B5-B2F5-C74B-8C38-6322B4FE6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ED8EF43-A4D2-D742-8EE1-57A05D437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C73B3C9-BE17-C547-8826-D0FE5FDD03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0EE88D8-E466-C14F-9144-9E357D9F1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765A3-7109-254E-8AD5-331A1F5C24D3}" type="datetimeFigureOut">
              <a:rPr lang="nl-NL" smtClean="0"/>
              <a:t>12-06-2022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D7F5349-BF4D-D245-B96F-E709CEC92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5A62ABA-3EEF-7348-8877-2509EF215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1729-0EF4-BA4E-BC5B-1EE471B7A8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3520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7F25F6-E900-8847-9510-8115C0368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56A9347-4C9E-F747-B420-0368D5F4AF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F0F3F93-0525-1144-8F60-031DEC540B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7D73E9D-17F6-2144-B42B-4F5248C7C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765A3-7109-254E-8AD5-331A1F5C24D3}" type="datetimeFigureOut">
              <a:rPr lang="nl-NL" smtClean="0"/>
              <a:t>12-06-2022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881AE82-092E-D441-9D5D-4CFEDC33F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9E78733-1D1D-B641-B536-C9BA079DE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1729-0EF4-BA4E-BC5B-1EE471B7A8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3123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DCD0A5D-9E53-DE43-B7C5-A6AE8CAAC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C8F10CF-5A7F-A443-A2DE-FC95464B5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68CD43-1A89-4743-A529-F4A6B0A467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765A3-7109-254E-8AD5-331A1F5C24D3}" type="datetimeFigureOut">
              <a:rPr lang="nl-NL" smtClean="0"/>
              <a:t>12-06-2022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13DBF88-3BCF-3E49-97EC-A5D0FB266D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A408966-372B-FA42-9B6A-CFE4F6CAA3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41729-0EF4-BA4E-BC5B-1EE471B7A8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5606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6876F250-9DDF-4C42-B2A6-6482535A2A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202" b="43294"/>
          <a:stretch/>
        </p:blipFill>
        <p:spPr>
          <a:xfrm>
            <a:off x="233272" y="227047"/>
            <a:ext cx="2771061" cy="19922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AD3747A-B230-BF49-AF6D-820063B1B0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025" b="26941"/>
          <a:stretch/>
        </p:blipFill>
        <p:spPr>
          <a:xfrm>
            <a:off x="9272886" y="4243388"/>
            <a:ext cx="2772495" cy="24130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877201A-3F4B-8241-B529-90D3077AA95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6614" b="6823"/>
          <a:stretch/>
        </p:blipFill>
        <p:spPr>
          <a:xfrm>
            <a:off x="233272" y="2404208"/>
            <a:ext cx="2771061" cy="32740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03C2D26E-35D6-BB43-9749-FD9D968240A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0915" b="17812"/>
          <a:stretch/>
        </p:blipFill>
        <p:spPr>
          <a:xfrm>
            <a:off x="3246477" y="1085363"/>
            <a:ext cx="2771061" cy="2030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1A99F669-DCD0-A94F-B3AF-6656ABBF398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61576" b="21134"/>
          <a:stretch/>
        </p:blipFill>
        <p:spPr>
          <a:xfrm>
            <a:off x="233272" y="5865584"/>
            <a:ext cx="2771061" cy="8504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E5EFD02A-2406-804D-8671-11787BF4A58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8439" b="19581"/>
          <a:stretch/>
        </p:blipFill>
        <p:spPr>
          <a:xfrm>
            <a:off x="6303704" y="1926532"/>
            <a:ext cx="2771061" cy="30485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C978F84-B02F-724D-8598-957BDBBAFF9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78318" b="7888"/>
          <a:stretch/>
        </p:blipFill>
        <p:spPr>
          <a:xfrm>
            <a:off x="3246477" y="230064"/>
            <a:ext cx="2771061" cy="6784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EEC98AAC-8927-154F-BF81-3BD0173AEA6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63124" b="6561"/>
          <a:stretch/>
        </p:blipFill>
        <p:spPr>
          <a:xfrm>
            <a:off x="6259682" y="230064"/>
            <a:ext cx="2771061" cy="14910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CEF3307A-0D7C-F541-B102-3A2E26A34E5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3239" b="8321"/>
          <a:stretch/>
        </p:blipFill>
        <p:spPr>
          <a:xfrm>
            <a:off x="9274320" y="227047"/>
            <a:ext cx="2771061" cy="38582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3CAEA654-9DA0-1348-B397-2D94151B658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54165" b="9084"/>
          <a:stretch/>
        </p:blipFill>
        <p:spPr>
          <a:xfrm>
            <a:off x="3237304" y="3286197"/>
            <a:ext cx="2771061" cy="18076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EA1F153A-E9F7-A440-BBBA-1A38C5541F7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28240" b="41444"/>
          <a:stretch/>
        </p:blipFill>
        <p:spPr>
          <a:xfrm>
            <a:off x="6303703" y="5165360"/>
            <a:ext cx="2771061" cy="14910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51B9DFD9-215A-2941-AC25-1BD474E8A550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26666" b="35648"/>
          <a:stretch/>
        </p:blipFill>
        <p:spPr>
          <a:xfrm>
            <a:off x="3209347" y="5266493"/>
            <a:ext cx="2790768" cy="14056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721322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</Words>
  <Application>Microsoft Macintosh PowerPoint</Application>
  <PresentationFormat>Breedbeeld</PresentationFormat>
  <Paragraphs>1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 </dc:title>
  <dc:creator>User 11502</dc:creator>
  <cp:lastModifiedBy>User 11502</cp:lastModifiedBy>
  <cp:revision>2</cp:revision>
  <dcterms:created xsi:type="dcterms:W3CDTF">2022-06-12T16:02:39Z</dcterms:created>
  <dcterms:modified xsi:type="dcterms:W3CDTF">2022-06-12T16:19:50Z</dcterms:modified>
</cp:coreProperties>
</file>